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C4ED3C4-B9FC-4F51-9F5A-27884A5AF530}" v="80" dt="2018-03-03T19:21:01.472"/>
    <p1510:client id="{44562872-75F4-4008-857F-5447F0A20C43}" v="383" dt="2018-03-03T20:06:23.564"/>
    <p1510:client id="{117F66B2-099B-45E3-A167-32FFDD13FE13}" v="58" dt="2018-03-03T19:30:53.263"/>
    <p1510:client id="{659511AC-7804-44B0-9572-DB7E5A723845}" v="126" dt="2018-03-03T20:00:45.457"/>
    <p1510:client id="{AF925FAB-5EE1-426A-9E8C-B5B0E1904A78}" v="18" dt="2018-03-03T19:56:57.082"/>
    <p1510:client id="{609DF2A3-41D3-4C56-819D-16AF7D9C33CA}" v="1" dt="2018-03-03T20:04:08.8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rian Vaquero Portillo" userId="10033FFFA34AE298@LIVE.COM" providerId="AD" clId="Web-{117F66B2-099B-45E3-A167-32FFDD13FE13}"/>
    <pc:docChg chg="addSld modSld modSection">
      <pc:chgData name="Adrian Vaquero Portillo" userId="10033FFFA34AE298@LIVE.COM" providerId="AD" clId="Web-{117F66B2-099B-45E3-A167-32FFDD13FE13}" dt="2018-03-03T19:31:49.781" v="127"/>
      <pc:docMkLst>
        <pc:docMk/>
      </pc:docMkLst>
      <pc:sldChg chg="modSp new">
        <pc:chgData name="Adrian Vaquero Portillo" userId="10033FFFA34AE298@LIVE.COM" providerId="AD" clId="Web-{117F66B2-099B-45E3-A167-32FFDD13FE13}" dt="2018-03-03T19:28:37.982" v="29"/>
        <pc:sldMkLst>
          <pc:docMk/>
          <pc:sldMk cId="297924094" sldId="258"/>
        </pc:sldMkLst>
        <pc:spChg chg="mod">
          <ac:chgData name="Adrian Vaquero Portillo" userId="10033FFFA34AE298@LIVE.COM" providerId="AD" clId="Web-{117F66B2-099B-45E3-A167-32FFDD13FE13}" dt="2018-03-03T19:28:37.982" v="29"/>
          <ac:spMkLst>
            <pc:docMk/>
            <pc:sldMk cId="297924094" sldId="258"/>
            <ac:spMk id="2" creationId="{06E60356-22DD-4E45-B7C9-FA24AE552E2B}"/>
          </ac:spMkLst>
        </pc:spChg>
      </pc:sldChg>
      <pc:sldChg chg="modSp new">
        <pc:chgData name="Adrian Vaquero Portillo" userId="10033FFFA34AE298@LIVE.COM" providerId="AD" clId="Web-{117F66B2-099B-45E3-A167-32FFDD13FE13}" dt="2018-03-03T19:29:11.989" v="41"/>
        <pc:sldMkLst>
          <pc:docMk/>
          <pc:sldMk cId="1931828258" sldId="259"/>
        </pc:sldMkLst>
        <pc:spChg chg="mod">
          <ac:chgData name="Adrian Vaquero Portillo" userId="10033FFFA34AE298@LIVE.COM" providerId="AD" clId="Web-{117F66B2-099B-45E3-A167-32FFDD13FE13}" dt="2018-03-03T19:29:11.989" v="41"/>
          <ac:spMkLst>
            <pc:docMk/>
            <pc:sldMk cId="1931828258" sldId="259"/>
            <ac:spMk id="2" creationId="{E5D55813-B083-4E27-AA31-5B8CD59D3018}"/>
          </ac:spMkLst>
        </pc:spChg>
      </pc:sldChg>
      <pc:sldChg chg="addSp modSp new">
        <pc:chgData name="Adrian Vaquero Portillo" userId="10033FFFA34AE298@LIVE.COM" providerId="AD" clId="Web-{117F66B2-099B-45E3-A167-32FFDD13FE13}" dt="2018-03-03T19:31:49.781" v="127"/>
        <pc:sldMkLst>
          <pc:docMk/>
          <pc:sldMk cId="1514228337" sldId="260"/>
        </pc:sldMkLst>
        <pc:spChg chg="mod">
          <ac:chgData name="Adrian Vaquero Portillo" userId="10033FFFA34AE298@LIVE.COM" providerId="AD" clId="Web-{117F66B2-099B-45E3-A167-32FFDD13FE13}" dt="2018-03-03T19:29:18.427" v="51"/>
          <ac:spMkLst>
            <pc:docMk/>
            <pc:sldMk cId="1514228337" sldId="260"/>
            <ac:spMk id="2" creationId="{9E098A19-DC16-4D26-8EB6-EDD8569F2698}"/>
          </ac:spMkLst>
        </pc:spChg>
        <pc:spChg chg="mod">
          <ac:chgData name="Adrian Vaquero Portillo" userId="10033FFFA34AE298@LIVE.COM" providerId="AD" clId="Web-{117F66B2-099B-45E3-A167-32FFDD13FE13}" dt="2018-03-03T19:30:53.263" v="123"/>
          <ac:spMkLst>
            <pc:docMk/>
            <pc:sldMk cId="1514228337" sldId="260"/>
            <ac:spMk id="3" creationId="{C4BD9B31-B4A6-45AA-AA84-29C81F10B9A3}"/>
          </ac:spMkLst>
        </pc:spChg>
        <pc:picChg chg="add mod">
          <ac:chgData name="Adrian Vaquero Portillo" userId="10033FFFA34AE298@LIVE.COM" providerId="AD" clId="Web-{117F66B2-099B-45E3-A167-32FFDD13FE13}" dt="2018-03-03T19:31:49.781" v="127"/>
          <ac:picMkLst>
            <pc:docMk/>
            <pc:sldMk cId="1514228337" sldId="260"/>
            <ac:picMk id="4" creationId="{F4CBB318-EDC7-48D4-A38C-A7C81831C3D5}"/>
          </ac:picMkLst>
        </pc:picChg>
      </pc:sldChg>
      <pc:sldChg chg="modSp new">
        <pc:chgData name="Adrian Vaquero Portillo" userId="10033FFFA34AE298@LIVE.COM" providerId="AD" clId="Web-{117F66B2-099B-45E3-A167-32FFDD13FE13}" dt="2018-03-03T19:29:27.130" v="70"/>
        <pc:sldMkLst>
          <pc:docMk/>
          <pc:sldMk cId="1280667880" sldId="261"/>
        </pc:sldMkLst>
        <pc:spChg chg="mod">
          <ac:chgData name="Adrian Vaquero Portillo" userId="10033FFFA34AE298@LIVE.COM" providerId="AD" clId="Web-{117F66B2-099B-45E3-A167-32FFDD13FE13}" dt="2018-03-03T19:29:27.130" v="70"/>
          <ac:spMkLst>
            <pc:docMk/>
            <pc:sldMk cId="1280667880" sldId="261"/>
            <ac:spMk id="2" creationId="{43048ADC-1071-4249-B8A0-2BCDD8B1A893}"/>
          </ac:spMkLst>
        </pc:spChg>
      </pc:sldChg>
    </pc:docChg>
  </pc:docChgLst>
  <pc:docChgLst>
    <pc:chgData name="Adrian Vaquero Portillo" userId="10033FFFA34AE298@LIVE.COM" providerId="AD" clId="Web-{1607B2D3-5196-4C8A-8181-382BE2989EAE}"/>
    <pc:docChg chg="modSld">
      <pc:chgData name="Adrian Vaquero Portillo" userId="10033FFFA34AE298@LIVE.COM" providerId="AD" clId="Web-{1607B2D3-5196-4C8A-8181-382BE2989EAE}" dt="2018-03-03T20:08:51.625" v="2"/>
      <pc:docMkLst>
        <pc:docMk/>
      </pc:docMkLst>
      <pc:sldChg chg="delSp modSp">
        <pc:chgData name="Adrian Vaquero Portillo" userId="10033FFFA34AE298@LIVE.COM" providerId="AD" clId="Web-{1607B2D3-5196-4C8A-8181-382BE2989EAE}" dt="2018-03-03T20:08:51.625" v="2"/>
        <pc:sldMkLst>
          <pc:docMk/>
          <pc:sldMk cId="232025176" sldId="262"/>
        </pc:sldMkLst>
        <pc:picChg chg="del mod">
          <ac:chgData name="Adrian Vaquero Portillo" userId="10033FFFA34AE298@LIVE.COM" providerId="AD" clId="Web-{1607B2D3-5196-4C8A-8181-382BE2989EAE}" dt="2018-03-03T20:08:51.625" v="2"/>
          <ac:picMkLst>
            <pc:docMk/>
            <pc:sldMk cId="232025176" sldId="262"/>
            <ac:picMk id="6" creationId="{A73A3EAD-E905-4277-99FC-FDC639036772}"/>
          </ac:picMkLst>
        </pc:picChg>
      </pc:sldChg>
    </pc:docChg>
  </pc:docChgLst>
  <pc:docChgLst>
    <pc:chgData name="Adrian Vaquero Portillo" userId="10033FFFA34AE298@LIVE.COM" providerId="AD" clId="Web-{609DF2A3-41D3-4C56-819D-16AF7D9C33CA}"/>
    <pc:docChg chg="modSld">
      <pc:chgData name="Adrian Vaquero Portillo" userId="10033FFFA34AE298@LIVE.COM" providerId="AD" clId="Web-{609DF2A3-41D3-4C56-819D-16AF7D9C33CA}" dt="2018-03-03T20:04:23.031" v="15"/>
      <pc:docMkLst>
        <pc:docMk/>
      </pc:docMkLst>
      <pc:sldChg chg="addSp modSp">
        <pc:chgData name="Adrian Vaquero Portillo" userId="10033FFFA34AE298@LIVE.COM" providerId="AD" clId="Web-{609DF2A3-41D3-4C56-819D-16AF7D9C33CA}" dt="2018-03-03T20:04:23.031" v="15"/>
        <pc:sldMkLst>
          <pc:docMk/>
          <pc:sldMk cId="1280667880" sldId="261"/>
        </pc:sldMkLst>
        <pc:spChg chg="mod">
          <ac:chgData name="Adrian Vaquero Portillo" userId="10033FFFA34AE298@LIVE.COM" providerId="AD" clId="Web-{609DF2A3-41D3-4C56-819D-16AF7D9C33CA}" dt="2018-03-03T20:04:08.827" v="11"/>
          <ac:spMkLst>
            <pc:docMk/>
            <pc:sldMk cId="1280667880" sldId="261"/>
            <ac:spMk id="3" creationId="{23273072-7DA3-44FC-9BE2-A008CD8A95B1}"/>
          </ac:spMkLst>
        </pc:spChg>
        <pc:picChg chg="add mod">
          <ac:chgData name="Adrian Vaquero Portillo" userId="10033FFFA34AE298@LIVE.COM" providerId="AD" clId="Web-{609DF2A3-41D3-4C56-819D-16AF7D9C33CA}" dt="2018-03-03T20:04:23.031" v="15"/>
          <ac:picMkLst>
            <pc:docMk/>
            <pc:sldMk cId="1280667880" sldId="261"/>
            <ac:picMk id="4" creationId="{553DD23D-02C9-4330-A3CB-BEC0278C85F9}"/>
          </ac:picMkLst>
        </pc:picChg>
      </pc:sldChg>
    </pc:docChg>
  </pc:docChgLst>
  <pc:docChgLst>
    <pc:chgData name="Pedro Casas Martinez" userId="10037FFEA3308F6F@LIVE.COM" providerId="AD" clId="Web-{44562872-75F4-4008-857F-5447F0A20C43}"/>
    <pc:docChg chg="addSld modSld">
      <pc:chgData name="Pedro Casas Martinez" userId="10037FFEA3308F6F@LIVE.COM" providerId="AD" clId="Web-{44562872-75F4-4008-857F-5447F0A20C43}" dt="2018-03-03T20:08:09.082" v="925"/>
      <pc:docMkLst>
        <pc:docMk/>
      </pc:docMkLst>
      <pc:sldChg chg="modSp">
        <pc:chgData name="Pedro Casas Martinez" userId="10037FFEA3308F6F@LIVE.COM" providerId="AD" clId="Web-{44562872-75F4-4008-857F-5447F0A20C43}" dt="2018-03-03T19:20:57.314" v="4"/>
        <pc:sldMkLst>
          <pc:docMk/>
          <pc:sldMk cId="2406273178" sldId="256"/>
        </pc:sldMkLst>
        <pc:spChg chg="mod">
          <ac:chgData name="Pedro Casas Martinez" userId="10037FFEA3308F6F@LIVE.COM" providerId="AD" clId="Web-{44562872-75F4-4008-857F-5447F0A20C43}" dt="2018-03-03T19:20:57.314" v="4"/>
          <ac:spMkLst>
            <pc:docMk/>
            <pc:sldMk cId="2406273178" sldId="256"/>
            <ac:spMk id="3" creationId="{00000000-0000-0000-0000-000000000000}"/>
          </ac:spMkLst>
        </pc:spChg>
      </pc:sldChg>
      <pc:sldChg chg="addSp modSp">
        <pc:chgData name="Pedro Casas Martinez" userId="10037FFEA3308F6F@LIVE.COM" providerId="AD" clId="Web-{44562872-75F4-4008-857F-5447F0A20C43}" dt="2018-03-03T19:57:58.758" v="848"/>
        <pc:sldMkLst>
          <pc:docMk/>
          <pc:sldMk cId="297924094" sldId="258"/>
        </pc:sldMkLst>
        <pc:spChg chg="mod">
          <ac:chgData name="Pedro Casas Martinez" userId="10037FFEA3308F6F@LIVE.COM" providerId="AD" clId="Web-{44562872-75F4-4008-857F-5447F0A20C43}" dt="2018-03-03T19:44:25.051" v="495"/>
          <ac:spMkLst>
            <pc:docMk/>
            <pc:sldMk cId="297924094" sldId="258"/>
            <ac:spMk id="3" creationId="{861BF530-408F-48F0-9760-07E98041A7E7}"/>
          </ac:spMkLst>
        </pc:spChg>
        <pc:spChg chg="add mod">
          <ac:chgData name="Pedro Casas Martinez" userId="10037FFEA3308F6F@LIVE.COM" providerId="AD" clId="Web-{44562872-75F4-4008-857F-5447F0A20C43}" dt="2018-03-03T19:57:01.320" v="844"/>
          <ac:spMkLst>
            <pc:docMk/>
            <pc:sldMk cId="297924094" sldId="258"/>
            <ac:spMk id="4" creationId="{24554307-4FFC-4864-8FC9-4D3CA4AF9023}"/>
          </ac:spMkLst>
        </pc:spChg>
        <pc:picChg chg="add mod modCrop">
          <ac:chgData name="Pedro Casas Martinez" userId="10037FFEA3308F6F@LIVE.COM" providerId="AD" clId="Web-{44562872-75F4-4008-857F-5447F0A20C43}" dt="2018-03-03T19:44:35.775" v="499"/>
          <ac:picMkLst>
            <pc:docMk/>
            <pc:sldMk cId="297924094" sldId="258"/>
            <ac:picMk id="5" creationId="{B495BED3-1939-44AF-95B5-24EEF8010350}"/>
          </ac:picMkLst>
        </pc:picChg>
        <pc:picChg chg="mod">
          <ac:chgData name="Pedro Casas Martinez" userId="10037FFEA3308F6F@LIVE.COM" providerId="AD" clId="Web-{44562872-75F4-4008-857F-5447F0A20C43}" dt="2018-03-03T19:57:58.758" v="848"/>
          <ac:picMkLst>
            <pc:docMk/>
            <pc:sldMk cId="297924094" sldId="258"/>
            <ac:picMk id="6" creationId="{596EB98F-E152-481D-A781-5A772AF0C359}"/>
          </ac:picMkLst>
        </pc:picChg>
        <pc:picChg chg="add mod modCrop">
          <ac:chgData name="Pedro Casas Martinez" userId="10037FFEA3308F6F@LIVE.COM" providerId="AD" clId="Web-{44562872-75F4-4008-857F-5447F0A20C43}" dt="2018-03-03T19:44:31.431" v="498"/>
          <ac:picMkLst>
            <pc:docMk/>
            <pc:sldMk cId="297924094" sldId="258"/>
            <ac:picMk id="7" creationId="{9C1872BD-CDB8-4909-8F37-67F4895B981C}"/>
          </ac:picMkLst>
        </pc:picChg>
      </pc:sldChg>
      <pc:sldChg chg="addSp modSp">
        <pc:chgData name="Pedro Casas Martinez" userId="10037FFEA3308F6F@LIVE.COM" providerId="AD" clId="Web-{44562872-75F4-4008-857F-5447F0A20C43}" dt="2018-03-03T20:00:11.046" v="864"/>
        <pc:sldMkLst>
          <pc:docMk/>
          <pc:sldMk cId="1931828258" sldId="259"/>
        </pc:sldMkLst>
        <pc:spChg chg="mod">
          <ac:chgData name="Pedro Casas Martinez" userId="10037FFEA3308F6F@LIVE.COM" providerId="AD" clId="Web-{44562872-75F4-4008-857F-5447F0A20C43}" dt="2018-03-03T20:00:00.171" v="858"/>
          <ac:spMkLst>
            <pc:docMk/>
            <pc:sldMk cId="1931828258" sldId="259"/>
            <ac:spMk id="2" creationId="{E5D55813-B083-4E27-AA31-5B8CD59D3018}"/>
          </ac:spMkLst>
        </pc:spChg>
        <pc:spChg chg="mod">
          <ac:chgData name="Pedro Casas Martinez" userId="10037FFEA3308F6F@LIVE.COM" providerId="AD" clId="Web-{44562872-75F4-4008-857F-5447F0A20C43}" dt="2018-03-03T19:59:56.312" v="851"/>
          <ac:spMkLst>
            <pc:docMk/>
            <pc:sldMk cId="1931828258" sldId="259"/>
            <ac:spMk id="3" creationId="{E2088669-7D56-42AE-9728-E89D3CD8AB9D}"/>
          </ac:spMkLst>
        </pc:spChg>
        <pc:picChg chg="add mod ord">
          <ac:chgData name="Pedro Casas Martinez" userId="10037FFEA3308F6F@LIVE.COM" providerId="AD" clId="Web-{44562872-75F4-4008-857F-5447F0A20C43}" dt="2018-03-03T20:00:11.046" v="864"/>
          <ac:picMkLst>
            <pc:docMk/>
            <pc:sldMk cId="1931828258" sldId="259"/>
            <ac:picMk id="4" creationId="{4A18CA3B-25E9-49C9-8F55-FBE08A1D7AE7}"/>
          </ac:picMkLst>
        </pc:picChg>
      </pc:sldChg>
      <pc:sldChg chg="modSp">
        <pc:chgData name="Pedro Casas Martinez" userId="10037FFEA3308F6F@LIVE.COM" providerId="AD" clId="Web-{44562872-75F4-4008-857F-5447F0A20C43}" dt="2018-03-03T20:04:00.292" v="879"/>
        <pc:sldMkLst>
          <pc:docMk/>
          <pc:sldMk cId="1280667880" sldId="261"/>
        </pc:sldMkLst>
        <pc:spChg chg="mod">
          <ac:chgData name="Pedro Casas Martinez" userId="10037FFEA3308F6F@LIVE.COM" providerId="AD" clId="Web-{44562872-75F4-4008-857F-5447F0A20C43}" dt="2018-03-03T20:04:00.292" v="879"/>
          <ac:spMkLst>
            <pc:docMk/>
            <pc:sldMk cId="1280667880" sldId="261"/>
            <ac:spMk id="3" creationId="{23273072-7DA3-44FC-9BE2-A008CD8A95B1}"/>
          </ac:spMkLst>
        </pc:spChg>
      </pc:sldChg>
      <pc:sldChg chg="addSp delSp modSp new">
        <pc:chgData name="Pedro Casas Martinez" userId="10037FFEA3308F6F@LIVE.COM" providerId="AD" clId="Web-{44562872-75F4-4008-857F-5447F0A20C43}" dt="2018-03-03T20:08:09.082" v="925"/>
        <pc:sldMkLst>
          <pc:docMk/>
          <pc:sldMk cId="232025176" sldId="262"/>
        </pc:sldMkLst>
        <pc:spChg chg="mod">
          <ac:chgData name="Pedro Casas Martinez" userId="10037FFEA3308F6F@LIVE.COM" providerId="AD" clId="Web-{44562872-75F4-4008-857F-5447F0A20C43}" dt="2018-03-03T20:05:26.110" v="901"/>
          <ac:spMkLst>
            <pc:docMk/>
            <pc:sldMk cId="232025176" sldId="262"/>
            <ac:spMk id="2" creationId="{8FD0BEB3-9D48-44C7-A486-2E0674E8FCC8}"/>
          </ac:spMkLst>
        </pc:spChg>
        <pc:spChg chg="del mod">
          <ac:chgData name="Pedro Casas Martinez" userId="10037FFEA3308F6F@LIVE.COM" providerId="AD" clId="Web-{44562872-75F4-4008-857F-5447F0A20C43}" dt="2018-03-03T20:06:56.006" v="917"/>
          <ac:spMkLst>
            <pc:docMk/>
            <pc:sldMk cId="232025176" sldId="262"/>
            <ac:spMk id="3" creationId="{262A92B6-DD79-4164-8FF3-D1C19F638AD5}"/>
          </ac:spMkLst>
        </pc:spChg>
        <pc:picChg chg="add mod ord">
          <ac:chgData name="Pedro Casas Martinez" userId="10037FFEA3308F6F@LIVE.COM" providerId="AD" clId="Web-{44562872-75F4-4008-857F-5447F0A20C43}" dt="2018-03-03T20:08:09.082" v="925"/>
          <ac:picMkLst>
            <pc:docMk/>
            <pc:sldMk cId="232025176" sldId="262"/>
            <ac:picMk id="5" creationId="{AF17D581-29E2-4CB4-844B-89CADF9DF4CA}"/>
          </ac:picMkLst>
        </pc:picChg>
      </pc:sldChg>
    </pc:docChg>
  </pc:docChgLst>
  <pc:docChgLst>
    <pc:chgData name="Adrian Vaquero Portillo" userId="10033FFFA34AE298@LIVE.COM" providerId="AD" clId="Web-{CA29B777-D1E0-4124-8260-66F85A88F48A}"/>
    <pc:docChg chg="modSld">
      <pc:chgData name="Adrian Vaquero Portillo" userId="10033FFFA34AE298@LIVE.COM" providerId="AD" clId="Web-{CA29B777-D1E0-4124-8260-66F85A88F48A}" dt="2018-03-03T20:07:30.008" v="12"/>
      <pc:docMkLst>
        <pc:docMk/>
      </pc:docMkLst>
      <pc:sldChg chg="addSp delSp modSp mod setBg">
        <pc:chgData name="Adrian Vaquero Portillo" userId="10033FFFA34AE298@LIVE.COM" providerId="AD" clId="Web-{CA29B777-D1E0-4124-8260-66F85A88F48A}" dt="2018-03-03T20:07:30.008" v="12"/>
        <pc:sldMkLst>
          <pc:docMk/>
          <pc:sldMk cId="1280667880" sldId="261"/>
        </pc:sldMkLst>
        <pc:spChg chg="mod">
          <ac:chgData name="Adrian Vaquero Portillo" userId="10033FFFA34AE298@LIVE.COM" providerId="AD" clId="Web-{CA29B777-D1E0-4124-8260-66F85A88F48A}" dt="2018-03-03T20:07:30.008" v="12"/>
          <ac:spMkLst>
            <pc:docMk/>
            <pc:sldMk cId="1280667880" sldId="261"/>
            <ac:spMk id="2" creationId="{43048ADC-1071-4249-B8A0-2BCDD8B1A893}"/>
          </ac:spMkLst>
        </pc:spChg>
        <pc:spChg chg="mod">
          <ac:chgData name="Adrian Vaquero Portillo" userId="10033FFFA34AE298@LIVE.COM" providerId="AD" clId="Web-{CA29B777-D1E0-4124-8260-66F85A88F48A}" dt="2018-03-03T20:07:30.008" v="12"/>
          <ac:spMkLst>
            <pc:docMk/>
            <pc:sldMk cId="1280667880" sldId="261"/>
            <ac:spMk id="3" creationId="{23273072-7DA3-44FC-9BE2-A008CD8A95B1}"/>
          </ac:spMkLst>
        </pc:spChg>
        <pc:spChg chg="add del">
          <ac:chgData name="Adrian Vaquero Portillo" userId="10033FFFA34AE298@LIVE.COM" providerId="AD" clId="Web-{CA29B777-D1E0-4124-8260-66F85A88F48A}" dt="2018-03-03T20:07:29.086" v="11"/>
          <ac:spMkLst>
            <pc:docMk/>
            <pc:sldMk cId="1280667880" sldId="261"/>
            <ac:spMk id="6" creationId="{7049A7D3-684C-4C59-A4B6-7B308A6AD34D}"/>
          </ac:spMkLst>
        </pc:spChg>
        <pc:spChg chg="add del">
          <ac:chgData name="Adrian Vaquero Portillo" userId="10033FFFA34AE298@LIVE.COM" providerId="AD" clId="Web-{CA29B777-D1E0-4124-8260-66F85A88F48A}" dt="2018-03-03T20:07:29.086" v="11"/>
          <ac:spMkLst>
            <pc:docMk/>
            <pc:sldMk cId="1280667880" sldId="261"/>
            <ac:spMk id="7" creationId="{D7B1087B-C592-40E7-B532-60B453A2FE6A}"/>
          </ac:spMkLst>
        </pc:spChg>
        <pc:spChg chg="add del">
          <ac:chgData name="Adrian Vaquero Portillo" userId="10033FFFA34AE298@LIVE.COM" providerId="AD" clId="Web-{CA29B777-D1E0-4124-8260-66F85A88F48A}" dt="2018-03-03T20:07:29.086" v="11"/>
          <ac:spMkLst>
            <pc:docMk/>
            <pc:sldMk cId="1280667880" sldId="261"/>
            <ac:spMk id="8" creationId="{14AE7447-E8F8-4A0F-9E3D-94842BFF886E}"/>
          </ac:spMkLst>
        </pc:spChg>
        <pc:spChg chg="add del">
          <ac:chgData name="Adrian Vaquero Portillo" userId="10033FFFA34AE298@LIVE.COM" providerId="AD" clId="Web-{CA29B777-D1E0-4124-8260-66F85A88F48A}" dt="2018-03-03T20:06:10.362" v="5"/>
          <ac:spMkLst>
            <pc:docMk/>
            <pc:sldMk cId="1280667880" sldId="261"/>
            <ac:spMk id="9" creationId="{44FC10B2-BCD5-46E2-A2E0-F714BE70C533}"/>
          </ac:spMkLst>
        </pc:spChg>
        <pc:spChg chg="add del">
          <ac:chgData name="Adrian Vaquero Portillo" userId="10033FFFA34AE298@LIVE.COM" providerId="AD" clId="Web-{CA29B777-D1E0-4124-8260-66F85A88F48A}" dt="2018-03-03T20:06:10.362" v="5"/>
          <ac:spMkLst>
            <pc:docMk/>
            <pc:sldMk cId="1280667880" sldId="261"/>
            <ac:spMk id="11" creationId="{92C2962D-5AA6-4EB0-9A2C-F385BF76A29F}"/>
          </ac:spMkLst>
        </pc:spChg>
        <pc:spChg chg="add del">
          <ac:chgData name="Adrian Vaquero Portillo" userId="10033FFFA34AE298@LIVE.COM" providerId="AD" clId="Web-{CA29B777-D1E0-4124-8260-66F85A88F48A}" dt="2018-03-03T20:07:29.086" v="11"/>
          <ac:spMkLst>
            <pc:docMk/>
            <pc:sldMk cId="1280667880" sldId="261"/>
            <ac:spMk id="12" creationId="{FF0965A7-524A-44F1-B044-48411EA4FD85}"/>
          </ac:spMkLst>
        </pc:spChg>
        <pc:spChg chg="add del">
          <ac:chgData name="Adrian Vaquero Portillo" userId="10033FFFA34AE298@LIVE.COM" providerId="AD" clId="Web-{CA29B777-D1E0-4124-8260-66F85A88F48A}" dt="2018-03-03T20:06:10.362" v="5"/>
          <ac:spMkLst>
            <pc:docMk/>
            <pc:sldMk cId="1280667880" sldId="261"/>
            <ac:spMk id="13" creationId="{5196A65C-A88E-4E6C-9882-A77D52FCE41E}"/>
          </ac:spMkLst>
        </pc:spChg>
        <pc:spChg chg="add del">
          <ac:chgData name="Adrian Vaquero Portillo" userId="10033FFFA34AE298@LIVE.COM" providerId="AD" clId="Web-{CA29B777-D1E0-4124-8260-66F85A88F48A}" dt="2018-03-03T20:07:29.086" v="11"/>
          <ac:spMkLst>
            <pc:docMk/>
            <pc:sldMk cId="1280667880" sldId="261"/>
            <ac:spMk id="14" creationId="{58EE5433-7B78-4432-965F-8790C3F425BE}"/>
          </ac:spMkLst>
        </pc:spChg>
        <pc:spChg chg="add del">
          <ac:chgData name="Adrian Vaquero Portillo" userId="10033FFFA34AE298@LIVE.COM" providerId="AD" clId="Web-{CA29B777-D1E0-4124-8260-66F85A88F48A}" dt="2018-03-03T20:07:29.086" v="11"/>
          <ac:spMkLst>
            <pc:docMk/>
            <pc:sldMk cId="1280667880" sldId="261"/>
            <ac:spMk id="18" creationId="{8F7AAA96-ECD9-48EA-B942-1172BB519BB0}"/>
          </ac:spMkLst>
        </pc:spChg>
        <pc:spChg chg="add del">
          <ac:chgData name="Adrian Vaquero Portillo" userId="10033FFFA34AE298@LIVE.COM" providerId="AD" clId="Web-{CA29B777-D1E0-4124-8260-66F85A88F48A}" dt="2018-03-03T20:06:10.362" v="5"/>
          <ac:spMkLst>
            <pc:docMk/>
            <pc:sldMk cId="1280667880" sldId="261"/>
            <ac:spMk id="19" creationId="{19A1D830-E73C-47A9-A534-323CEEFF5B32}"/>
          </ac:spMkLst>
        </pc:spChg>
        <pc:spChg chg="add">
          <ac:chgData name="Adrian Vaquero Portillo" userId="10033FFFA34AE298@LIVE.COM" providerId="AD" clId="Web-{CA29B777-D1E0-4124-8260-66F85A88F48A}" dt="2018-03-03T20:07:30.008" v="12"/>
          <ac:spMkLst>
            <pc:docMk/>
            <pc:sldMk cId="1280667880" sldId="261"/>
            <ac:spMk id="20" creationId="{44FC10B2-BCD5-46E2-A2E0-F714BE70C533}"/>
          </ac:spMkLst>
        </pc:spChg>
        <pc:spChg chg="add del">
          <ac:chgData name="Adrian Vaquero Portillo" userId="10033FFFA34AE298@LIVE.COM" providerId="AD" clId="Web-{CA29B777-D1E0-4124-8260-66F85A88F48A}" dt="2018-03-03T20:06:10.362" v="5"/>
          <ac:spMkLst>
            <pc:docMk/>
            <pc:sldMk cId="1280667880" sldId="261"/>
            <ac:spMk id="21" creationId="{8F69FBEC-4C47-4288-962D-3FC20C79F3F5}"/>
          </ac:spMkLst>
        </pc:spChg>
        <pc:spChg chg="add">
          <ac:chgData name="Adrian Vaquero Portillo" userId="10033FFFA34AE298@LIVE.COM" providerId="AD" clId="Web-{CA29B777-D1E0-4124-8260-66F85A88F48A}" dt="2018-03-03T20:07:30.008" v="12"/>
          <ac:spMkLst>
            <pc:docMk/>
            <pc:sldMk cId="1280667880" sldId="261"/>
            <ac:spMk id="22" creationId="{92C2962D-5AA6-4EB0-9A2C-F385BF76A29F}"/>
          </ac:spMkLst>
        </pc:spChg>
        <pc:spChg chg="add del">
          <ac:chgData name="Adrian Vaquero Portillo" userId="10033FFFA34AE298@LIVE.COM" providerId="AD" clId="Web-{CA29B777-D1E0-4124-8260-66F85A88F48A}" dt="2018-03-03T20:07:29.086" v="11"/>
          <ac:spMkLst>
            <pc:docMk/>
            <pc:sldMk cId="1280667880" sldId="261"/>
            <ac:spMk id="25" creationId="{248BD5A8-902E-46F3-9C9F-F939987C5E32}"/>
          </ac:spMkLst>
        </pc:spChg>
        <pc:spChg chg="add">
          <ac:chgData name="Adrian Vaquero Portillo" userId="10033FFFA34AE298@LIVE.COM" providerId="AD" clId="Web-{CA29B777-D1E0-4124-8260-66F85A88F48A}" dt="2018-03-03T20:07:30.008" v="12"/>
          <ac:spMkLst>
            <pc:docMk/>
            <pc:sldMk cId="1280667880" sldId="261"/>
            <ac:spMk id="26" creationId="{5196A65C-A88E-4E6C-9882-A77D52FCE41E}"/>
          </ac:spMkLst>
        </pc:spChg>
        <pc:spChg chg="add">
          <ac:chgData name="Adrian Vaquero Portillo" userId="10033FFFA34AE298@LIVE.COM" providerId="AD" clId="Web-{CA29B777-D1E0-4124-8260-66F85A88F48A}" dt="2018-03-03T20:07:30.008" v="12"/>
          <ac:spMkLst>
            <pc:docMk/>
            <pc:sldMk cId="1280667880" sldId="261"/>
            <ac:spMk id="29" creationId="{19A1D830-E73C-47A9-A534-323CEEFF5B32}"/>
          </ac:spMkLst>
        </pc:spChg>
        <pc:spChg chg="add">
          <ac:chgData name="Adrian Vaquero Portillo" userId="10033FFFA34AE298@LIVE.COM" providerId="AD" clId="Web-{CA29B777-D1E0-4124-8260-66F85A88F48A}" dt="2018-03-03T20:07:30.008" v="12"/>
          <ac:spMkLst>
            <pc:docMk/>
            <pc:sldMk cId="1280667880" sldId="261"/>
            <ac:spMk id="30" creationId="{8F69FBEC-4C47-4288-962D-3FC20C79F3F5}"/>
          </ac:spMkLst>
        </pc:spChg>
        <pc:grpChg chg="add del">
          <ac:chgData name="Adrian Vaquero Portillo" userId="10033FFFA34AE298@LIVE.COM" providerId="AD" clId="Web-{CA29B777-D1E0-4124-8260-66F85A88F48A}" dt="2018-03-03T20:07:29.086" v="11"/>
          <ac:grpSpMkLst>
            <pc:docMk/>
            <pc:sldMk cId="1280667880" sldId="261"/>
            <ac:grpSpMk id="10" creationId="{85981F80-69EE-4E2B-82A8-47FDFD7720AC}"/>
          </ac:grpSpMkLst>
        </pc:grpChg>
        <pc:grpChg chg="add del">
          <ac:chgData name="Adrian Vaquero Portillo" userId="10033FFFA34AE298@LIVE.COM" providerId="AD" clId="Web-{CA29B777-D1E0-4124-8260-66F85A88F48A}" dt="2018-03-03T20:06:10.362" v="5"/>
          <ac:grpSpMkLst>
            <pc:docMk/>
            <pc:sldMk cId="1280667880" sldId="261"/>
            <ac:grpSpMk id="15" creationId="{9D656BC9-D198-47EB-BF65-7B922CED4189}"/>
          </ac:grpSpMkLst>
        </pc:grpChg>
        <pc:grpChg chg="add del">
          <ac:chgData name="Adrian Vaquero Portillo" userId="10033FFFA34AE298@LIVE.COM" providerId="AD" clId="Web-{CA29B777-D1E0-4124-8260-66F85A88F48A}" dt="2018-03-03T20:06:10.362" v="5"/>
          <ac:grpSpMkLst>
            <pc:docMk/>
            <pc:sldMk cId="1280667880" sldId="261"/>
            <ac:grpSpMk id="23" creationId="{54F6FC82-E588-4DA0-8096-0C3BD54F17B5}"/>
          </ac:grpSpMkLst>
        </pc:grpChg>
        <pc:grpChg chg="add del">
          <ac:chgData name="Adrian Vaquero Portillo" userId="10033FFFA34AE298@LIVE.COM" providerId="AD" clId="Web-{CA29B777-D1E0-4124-8260-66F85A88F48A}" dt="2018-03-03T20:07:29.086" v="11"/>
          <ac:grpSpMkLst>
            <pc:docMk/>
            <pc:sldMk cId="1280667880" sldId="261"/>
            <ac:grpSpMk id="27" creationId="{3800B863-FA71-4FFB-9F30-56E95B0D3DF0}"/>
          </ac:grpSpMkLst>
        </pc:grpChg>
        <pc:grpChg chg="add">
          <ac:chgData name="Adrian Vaquero Portillo" userId="10033FFFA34AE298@LIVE.COM" providerId="AD" clId="Web-{CA29B777-D1E0-4124-8260-66F85A88F48A}" dt="2018-03-03T20:07:30.008" v="12"/>
          <ac:grpSpMkLst>
            <pc:docMk/>
            <pc:sldMk cId="1280667880" sldId="261"/>
            <ac:grpSpMk id="28" creationId="{9D656BC9-D198-47EB-BF65-7B922CED4189}"/>
          </ac:grpSpMkLst>
        </pc:grpChg>
        <pc:grpChg chg="add">
          <ac:chgData name="Adrian Vaquero Portillo" userId="10033FFFA34AE298@LIVE.COM" providerId="AD" clId="Web-{CA29B777-D1E0-4124-8260-66F85A88F48A}" dt="2018-03-03T20:07:30.008" v="12"/>
          <ac:grpSpMkLst>
            <pc:docMk/>
            <pc:sldMk cId="1280667880" sldId="261"/>
            <ac:grpSpMk id="31" creationId="{54F6FC82-E588-4DA0-8096-0C3BD54F17B5}"/>
          </ac:grpSpMkLst>
        </pc:grpChg>
        <pc:picChg chg="mod ord">
          <ac:chgData name="Adrian Vaquero Portillo" userId="10033FFFA34AE298@LIVE.COM" providerId="AD" clId="Web-{CA29B777-D1E0-4124-8260-66F85A88F48A}" dt="2018-03-03T20:07:30.008" v="12"/>
          <ac:picMkLst>
            <pc:docMk/>
            <pc:sldMk cId="1280667880" sldId="261"/>
            <ac:picMk id="4" creationId="{553DD23D-02C9-4330-A3CB-BEC0278C85F9}"/>
          </ac:picMkLst>
        </pc:picChg>
      </pc:sldChg>
      <pc:sldChg chg="addSp delSp modSp mod setBg">
        <pc:chgData name="Adrian Vaquero Portillo" userId="10033FFFA34AE298@LIVE.COM" providerId="AD" clId="Web-{CA29B777-D1E0-4124-8260-66F85A88F48A}" dt="2018-03-03T20:07:12.523" v="9"/>
        <pc:sldMkLst>
          <pc:docMk/>
          <pc:sldMk cId="232025176" sldId="262"/>
        </pc:sldMkLst>
        <pc:spChg chg="mod">
          <ac:chgData name="Adrian Vaquero Portillo" userId="10033FFFA34AE298@LIVE.COM" providerId="AD" clId="Web-{CA29B777-D1E0-4124-8260-66F85A88F48A}" dt="2018-03-03T20:06:12.831" v="6"/>
          <ac:spMkLst>
            <pc:docMk/>
            <pc:sldMk cId="232025176" sldId="262"/>
            <ac:spMk id="2" creationId="{8FD0BEB3-9D48-44C7-A486-2E0674E8FCC8}"/>
          </ac:spMkLst>
        </pc:spChg>
        <pc:spChg chg="mod">
          <ac:chgData name="Adrian Vaquero Portillo" userId="10033FFFA34AE298@LIVE.COM" providerId="AD" clId="Web-{CA29B777-D1E0-4124-8260-66F85A88F48A}" dt="2018-03-03T20:06:12.831" v="6"/>
          <ac:spMkLst>
            <pc:docMk/>
            <pc:sldMk cId="232025176" sldId="262"/>
            <ac:spMk id="3" creationId="{262A92B6-DD79-4164-8FF3-D1C19F638AD5}"/>
          </ac:spMkLst>
        </pc:spChg>
        <pc:spChg chg="add del">
          <ac:chgData name="Adrian Vaquero Portillo" userId="10033FFFA34AE298@LIVE.COM" providerId="AD" clId="Web-{CA29B777-D1E0-4124-8260-66F85A88F48A}" dt="2018-03-03T20:06:12.831" v="6"/>
          <ac:spMkLst>
            <pc:docMk/>
            <pc:sldMk cId="232025176" sldId="262"/>
            <ac:spMk id="9" creationId="{44FC10B2-BCD5-46E2-A2E0-F714BE70C533}"/>
          </ac:spMkLst>
        </pc:spChg>
        <pc:spChg chg="add del">
          <ac:chgData name="Adrian Vaquero Portillo" userId="10033FFFA34AE298@LIVE.COM" providerId="AD" clId="Web-{CA29B777-D1E0-4124-8260-66F85A88F48A}" dt="2018-03-03T20:06:12.831" v="6"/>
          <ac:spMkLst>
            <pc:docMk/>
            <pc:sldMk cId="232025176" sldId="262"/>
            <ac:spMk id="11" creationId="{92C2962D-5AA6-4EB0-9A2C-F385BF76A29F}"/>
          </ac:spMkLst>
        </pc:spChg>
        <pc:spChg chg="add del">
          <ac:chgData name="Adrian Vaquero Portillo" userId="10033FFFA34AE298@LIVE.COM" providerId="AD" clId="Web-{CA29B777-D1E0-4124-8260-66F85A88F48A}" dt="2018-03-03T20:06:12.831" v="6"/>
          <ac:spMkLst>
            <pc:docMk/>
            <pc:sldMk cId="232025176" sldId="262"/>
            <ac:spMk id="13" creationId="{5196A65C-A88E-4E6C-9882-A77D52FCE41E}"/>
          </ac:spMkLst>
        </pc:spChg>
        <pc:spChg chg="add del">
          <ac:chgData name="Adrian Vaquero Portillo" userId="10033FFFA34AE298@LIVE.COM" providerId="AD" clId="Web-{CA29B777-D1E0-4124-8260-66F85A88F48A}" dt="2018-03-03T20:06:12.831" v="6"/>
          <ac:spMkLst>
            <pc:docMk/>
            <pc:sldMk cId="232025176" sldId="262"/>
            <ac:spMk id="19" creationId="{0E2D3DCD-4716-40AA-90C0-6F2F9F116CF3}"/>
          </ac:spMkLst>
        </pc:spChg>
        <pc:spChg chg="add del">
          <ac:chgData name="Adrian Vaquero Portillo" userId="10033FFFA34AE298@LIVE.COM" providerId="AD" clId="Web-{CA29B777-D1E0-4124-8260-66F85A88F48A}" dt="2018-03-03T20:06:12.831" v="6"/>
          <ac:spMkLst>
            <pc:docMk/>
            <pc:sldMk cId="232025176" sldId="262"/>
            <ac:spMk id="21" creationId="{037BACED-9574-4AAE-9D04-5100308350B6}"/>
          </ac:spMkLst>
        </pc:spChg>
        <pc:grpChg chg="add del">
          <ac:chgData name="Adrian Vaquero Portillo" userId="10033FFFA34AE298@LIVE.COM" providerId="AD" clId="Web-{CA29B777-D1E0-4124-8260-66F85A88F48A}" dt="2018-03-03T20:06:12.831" v="6"/>
          <ac:grpSpMkLst>
            <pc:docMk/>
            <pc:sldMk cId="232025176" sldId="262"/>
            <ac:grpSpMk id="15" creationId="{9D656BC9-D198-47EB-BF65-7B922CED4189}"/>
          </ac:grpSpMkLst>
        </pc:grpChg>
        <pc:grpChg chg="add del">
          <ac:chgData name="Adrian Vaquero Portillo" userId="10033FFFA34AE298@LIVE.COM" providerId="AD" clId="Web-{CA29B777-D1E0-4124-8260-66F85A88F48A}" dt="2018-03-03T20:06:12.831" v="6"/>
          <ac:grpSpMkLst>
            <pc:docMk/>
            <pc:sldMk cId="232025176" sldId="262"/>
            <ac:grpSpMk id="23" creationId="{FA08BC01-A289-44B6-9133-2814052F97D2}"/>
          </ac:grpSpMkLst>
        </pc:grpChg>
        <pc:picChg chg="add del mod ord">
          <ac:chgData name="Adrian Vaquero Portillo" userId="10033FFFA34AE298@LIVE.COM" providerId="AD" clId="Web-{CA29B777-D1E0-4124-8260-66F85A88F48A}" dt="2018-03-03T20:06:15.378" v="7"/>
          <ac:picMkLst>
            <pc:docMk/>
            <pc:sldMk cId="232025176" sldId="262"/>
            <ac:picMk id="4" creationId="{B56C4A72-F9E3-4B3C-887C-FA7955AE7572}"/>
          </ac:picMkLst>
        </pc:picChg>
        <pc:picChg chg="add mod">
          <ac:chgData name="Adrian Vaquero Portillo" userId="10033FFFA34AE298@LIVE.COM" providerId="AD" clId="Web-{CA29B777-D1E0-4124-8260-66F85A88F48A}" dt="2018-03-03T20:07:12.523" v="9"/>
          <ac:picMkLst>
            <pc:docMk/>
            <pc:sldMk cId="232025176" sldId="262"/>
            <ac:picMk id="6" creationId="{A73A3EAD-E905-4277-99FC-FDC639036772}"/>
          </ac:picMkLst>
        </pc:picChg>
      </pc:sldChg>
    </pc:docChg>
  </pc:docChgLst>
  <pc:docChgLst>
    <pc:chgData name="Martin Ariza Garcia" userId="10033FFFA34AC942@LIVE.COM" providerId="AD" clId="Web-{AF925FAB-5EE1-426A-9E8C-B5B0E1904A78}"/>
    <pc:docChg chg="modSld">
      <pc:chgData name="Martin Ariza Garcia" userId="10033FFFA34AC942@LIVE.COM" providerId="AD" clId="Web-{AF925FAB-5EE1-426A-9E8C-B5B0E1904A78}" dt="2018-03-03T20:09:43.650" v="50"/>
      <pc:docMkLst>
        <pc:docMk/>
      </pc:docMkLst>
      <pc:sldChg chg="addSp modSp">
        <pc:chgData name="Martin Ariza Garcia" userId="10033FFFA34AC942@LIVE.COM" providerId="AD" clId="Web-{AF925FAB-5EE1-426A-9E8C-B5B0E1904A78}" dt="2018-03-03T20:09:43.650" v="50"/>
        <pc:sldMkLst>
          <pc:docMk/>
          <pc:sldMk cId="297924094" sldId="258"/>
        </pc:sldMkLst>
        <pc:picChg chg="add mod ord">
          <ac:chgData name="Martin Ariza Garcia" userId="10033FFFA34AC942@LIVE.COM" providerId="AD" clId="Web-{AF925FAB-5EE1-426A-9E8C-B5B0E1904A78}" dt="2018-03-03T20:09:43.650" v="50"/>
          <ac:picMkLst>
            <pc:docMk/>
            <pc:sldMk cId="297924094" sldId="258"/>
            <ac:picMk id="6" creationId="{596EB98F-E152-481D-A781-5A772AF0C359}"/>
          </ac:picMkLst>
        </pc:picChg>
      </pc:sldChg>
      <pc:sldChg chg="modSp">
        <pc:chgData name="Martin Ariza Garcia" userId="10033FFFA34AC942@LIVE.COM" providerId="AD" clId="Web-{AF925FAB-5EE1-426A-9E8C-B5B0E1904A78}" dt="2018-03-03T19:56:57.082" v="44"/>
        <pc:sldMkLst>
          <pc:docMk/>
          <pc:sldMk cId="1280667880" sldId="261"/>
        </pc:sldMkLst>
        <pc:spChg chg="mod">
          <ac:chgData name="Martin Ariza Garcia" userId="10033FFFA34AC942@LIVE.COM" providerId="AD" clId="Web-{AF925FAB-5EE1-426A-9E8C-B5B0E1904A78}" dt="2018-03-03T19:56:57.082" v="44"/>
          <ac:spMkLst>
            <pc:docMk/>
            <pc:sldMk cId="1280667880" sldId="261"/>
            <ac:spMk id="3" creationId="{23273072-7DA3-44FC-9BE2-A008CD8A95B1}"/>
          </ac:spMkLst>
        </pc:spChg>
      </pc:sldChg>
    </pc:docChg>
  </pc:docChgLst>
  <pc:docChgLst>
    <pc:chgData name="Adrian Vaquero Portillo" userId="10033FFFA34AE298@LIVE.COM" providerId="AD" clId="Web-{659511AC-7804-44B0-9572-DB7E5A723845}"/>
    <pc:docChg chg="modSld">
      <pc:chgData name="Adrian Vaquero Portillo" userId="10033FFFA34AE298@LIVE.COM" providerId="AD" clId="Web-{659511AC-7804-44B0-9572-DB7E5A723845}" dt="2018-03-03T20:00:49.348" v="367"/>
      <pc:docMkLst>
        <pc:docMk/>
      </pc:docMkLst>
      <pc:sldChg chg="addSp delSp modSp mod setBg">
        <pc:chgData name="Adrian Vaquero Portillo" userId="10033FFFA34AE298@LIVE.COM" providerId="AD" clId="Web-{659511AC-7804-44B0-9572-DB7E5A723845}" dt="2018-03-03T19:48:59.670" v="287"/>
        <pc:sldMkLst>
          <pc:docMk/>
          <pc:sldMk cId="3226794736" sldId="257"/>
        </pc:sldMkLst>
        <pc:spChg chg="mod">
          <ac:chgData name="Adrian Vaquero Portillo" userId="10033FFFA34AE298@LIVE.COM" providerId="AD" clId="Web-{659511AC-7804-44B0-9572-DB7E5A723845}" dt="2018-03-03T19:46:15.311" v="147"/>
          <ac:spMkLst>
            <pc:docMk/>
            <pc:sldMk cId="3226794736" sldId="257"/>
            <ac:spMk id="2" creationId="{D17CFE6D-9F50-45DA-A555-9D67D69EEFDB}"/>
          </ac:spMkLst>
        </pc:spChg>
        <pc:spChg chg="add mod">
          <ac:chgData name="Adrian Vaquero Portillo" userId="10033FFFA34AE298@LIVE.COM" providerId="AD" clId="Web-{659511AC-7804-44B0-9572-DB7E5A723845}" dt="2018-03-03T19:48:59.670" v="287"/>
          <ac:spMkLst>
            <pc:docMk/>
            <pc:sldMk cId="3226794736" sldId="257"/>
            <ac:spMk id="9" creationId="{67E2BD0E-DD47-4007-982F-7C202691C808}"/>
          </ac:spMkLst>
        </pc:spChg>
        <pc:spChg chg="add">
          <ac:chgData name="Adrian Vaquero Portillo" userId="10033FFFA34AE298@LIVE.COM" providerId="AD" clId="Web-{659511AC-7804-44B0-9572-DB7E5A723845}" dt="2018-03-03T19:46:15.311" v="147"/>
          <ac:spMkLst>
            <pc:docMk/>
            <pc:sldMk cId="3226794736" sldId="257"/>
            <ac:spMk id="12" creationId="{CCF043BA-0C52-4068-BCF5-2B2D89BA9D36}"/>
          </ac:spMkLst>
        </pc:spChg>
        <pc:grpChg chg="add">
          <ac:chgData name="Adrian Vaquero Portillo" userId="10033FFFA34AE298@LIVE.COM" providerId="AD" clId="Web-{659511AC-7804-44B0-9572-DB7E5A723845}" dt="2018-03-03T19:46:15.311" v="147"/>
          <ac:grpSpMkLst>
            <pc:docMk/>
            <pc:sldMk cId="3226794736" sldId="257"/>
            <ac:grpSpMk id="14" creationId="{789ACCC8-A635-400E-B9C0-AD9CA57109CE}"/>
          </ac:grpSpMkLst>
        </pc:grpChg>
        <pc:picChg chg="del mod">
          <ac:chgData name="Adrian Vaquero Portillo" userId="10033FFFA34AE298@LIVE.COM" providerId="AD" clId="Web-{659511AC-7804-44B0-9572-DB7E5A723845}" dt="2018-03-03T19:46:15.311" v="147"/>
          <ac:picMkLst>
            <pc:docMk/>
            <pc:sldMk cId="3226794736" sldId="257"/>
            <ac:picMk id="6" creationId="{E5436F08-4532-42BA-BFDC-A49A62171DE4}"/>
          </ac:picMkLst>
        </pc:picChg>
        <pc:picChg chg="add">
          <ac:chgData name="Adrian Vaquero Portillo" userId="10033FFFA34AE298@LIVE.COM" providerId="AD" clId="Web-{659511AC-7804-44B0-9572-DB7E5A723845}" dt="2018-03-03T19:46:15.311" v="147"/>
          <ac:picMkLst>
            <pc:docMk/>
            <pc:sldMk cId="3226794736" sldId="257"/>
            <ac:picMk id="7" creationId="{E5436F08-4532-42BA-BFDC-A49A62171DE4}"/>
          </ac:picMkLst>
        </pc:picChg>
      </pc:sldChg>
      <pc:sldChg chg="modSp">
        <pc:chgData name="Adrian Vaquero Portillo" userId="10033FFFA34AE298@LIVE.COM" providerId="AD" clId="Web-{659511AC-7804-44B0-9572-DB7E5A723845}" dt="2018-03-03T19:56:51.880" v="343"/>
        <pc:sldMkLst>
          <pc:docMk/>
          <pc:sldMk cId="297924094" sldId="258"/>
        </pc:sldMkLst>
        <pc:spChg chg="mod">
          <ac:chgData name="Adrian Vaquero Portillo" userId="10033FFFA34AE298@LIVE.COM" providerId="AD" clId="Web-{659511AC-7804-44B0-9572-DB7E5A723845}" dt="2018-03-03T19:56:18.206" v="336"/>
          <ac:spMkLst>
            <pc:docMk/>
            <pc:sldMk cId="297924094" sldId="258"/>
            <ac:spMk id="2" creationId="{06E60356-22DD-4E45-B7C9-FA24AE552E2B}"/>
          </ac:spMkLst>
        </pc:spChg>
        <pc:spChg chg="mod">
          <ac:chgData name="Adrian Vaquero Portillo" userId="10033FFFA34AE298@LIVE.COM" providerId="AD" clId="Web-{659511AC-7804-44B0-9572-DB7E5A723845}" dt="2018-03-03T19:56:51.880" v="343"/>
          <ac:spMkLst>
            <pc:docMk/>
            <pc:sldMk cId="297924094" sldId="258"/>
            <ac:spMk id="3" creationId="{861BF530-408F-48F0-9760-07E98041A7E7}"/>
          </ac:spMkLst>
        </pc:spChg>
        <pc:picChg chg="mod">
          <ac:chgData name="Adrian Vaquero Portillo" userId="10033FFFA34AE298@LIVE.COM" providerId="AD" clId="Web-{659511AC-7804-44B0-9572-DB7E5A723845}" dt="2018-03-03T19:56:39.442" v="342"/>
          <ac:picMkLst>
            <pc:docMk/>
            <pc:sldMk cId="297924094" sldId="258"/>
            <ac:picMk id="6" creationId="{596EB98F-E152-481D-A781-5A772AF0C359}"/>
          </ac:picMkLst>
        </pc:picChg>
        <pc:picChg chg="mod">
          <ac:chgData name="Adrian Vaquero Portillo" userId="10033FFFA34AE298@LIVE.COM" providerId="AD" clId="Web-{659511AC-7804-44B0-9572-DB7E5A723845}" dt="2018-03-03T19:55:31.189" v="330"/>
          <ac:picMkLst>
            <pc:docMk/>
            <pc:sldMk cId="297924094" sldId="258"/>
            <ac:picMk id="7" creationId="{9C1872BD-CDB8-4909-8F37-67F4895B981C}"/>
          </ac:picMkLst>
        </pc:picChg>
      </pc:sldChg>
      <pc:sldChg chg="addSp delSp modSp mod setBg setClrOvrMap">
        <pc:chgData name="Adrian Vaquero Portillo" userId="10033FFFA34AE298@LIVE.COM" providerId="AD" clId="Web-{659511AC-7804-44B0-9572-DB7E5A723845}" dt="2018-03-03T19:59:41.764" v="362"/>
        <pc:sldMkLst>
          <pc:docMk/>
          <pc:sldMk cId="1931828258" sldId="259"/>
        </pc:sldMkLst>
        <pc:spChg chg="mod">
          <ac:chgData name="Adrian Vaquero Portillo" userId="10033FFFA34AE298@LIVE.COM" providerId="AD" clId="Web-{659511AC-7804-44B0-9572-DB7E5A723845}" dt="2018-03-03T19:59:41.764" v="362"/>
          <ac:spMkLst>
            <pc:docMk/>
            <pc:sldMk cId="1931828258" sldId="259"/>
            <ac:spMk id="2" creationId="{E5D55813-B083-4E27-AA31-5B8CD59D3018}"/>
          </ac:spMkLst>
        </pc:spChg>
        <pc:spChg chg="mod">
          <ac:chgData name="Adrian Vaquero Portillo" userId="10033FFFA34AE298@LIVE.COM" providerId="AD" clId="Web-{659511AC-7804-44B0-9572-DB7E5A723845}" dt="2018-03-03T19:59:41.764" v="362"/>
          <ac:spMkLst>
            <pc:docMk/>
            <pc:sldMk cId="1931828258" sldId="259"/>
            <ac:spMk id="3" creationId="{E2088669-7D56-42AE-9728-E89D3CD8AB9D}"/>
          </ac:spMkLst>
        </pc:spChg>
        <pc:spChg chg="add del">
          <ac:chgData name="Adrian Vaquero Portillo" userId="10033FFFA34AE298@LIVE.COM" providerId="AD" clId="Web-{659511AC-7804-44B0-9572-DB7E5A723845}" dt="2018-03-03T19:58:43.743" v="349"/>
          <ac:spMkLst>
            <pc:docMk/>
            <pc:sldMk cId="1931828258" sldId="259"/>
            <ac:spMk id="6" creationId="{A943D298-0548-4C7A-870B-7594104F8214}"/>
          </ac:spMkLst>
        </pc:spChg>
        <pc:spChg chg="add del">
          <ac:chgData name="Adrian Vaquero Portillo" userId="10033FFFA34AE298@LIVE.COM" providerId="AD" clId="Web-{659511AC-7804-44B0-9572-DB7E5A723845}" dt="2018-03-03T19:58:43.743" v="349"/>
          <ac:spMkLst>
            <pc:docMk/>
            <pc:sldMk cId="1931828258" sldId="259"/>
            <ac:spMk id="7" creationId="{FF7B26C5-D249-4988-B86B-5A3D9E7BD900}"/>
          </ac:spMkLst>
        </pc:spChg>
        <pc:spChg chg="add del">
          <ac:chgData name="Adrian Vaquero Portillo" userId="10033FFFA34AE298@LIVE.COM" providerId="AD" clId="Web-{659511AC-7804-44B0-9572-DB7E5A723845}" dt="2018-03-03T19:58:57.838" v="351"/>
          <ac:spMkLst>
            <pc:docMk/>
            <pc:sldMk cId="1931828258" sldId="259"/>
            <ac:spMk id="8" creationId="{F79FF99C-BAA9-404F-9C96-6DD456B4F795}"/>
          </ac:spMkLst>
        </pc:spChg>
        <pc:spChg chg="add del">
          <ac:chgData name="Adrian Vaquero Portillo" userId="10033FFFA34AE298@LIVE.COM" providerId="AD" clId="Web-{659511AC-7804-44B0-9572-DB7E5A723845}" dt="2018-03-03T19:58:38.337" v="347"/>
          <ac:spMkLst>
            <pc:docMk/>
            <pc:sldMk cId="1931828258" sldId="259"/>
            <ac:spMk id="9" creationId="{CCF043BA-0C52-4068-BCF5-2B2D89BA9D36}"/>
          </ac:spMkLst>
        </pc:spChg>
        <pc:spChg chg="add del">
          <ac:chgData name="Adrian Vaquero Portillo" userId="10033FFFA34AE298@LIVE.COM" providerId="AD" clId="Web-{659511AC-7804-44B0-9572-DB7E5A723845}" dt="2018-03-03T19:58:57.838" v="351"/>
          <ac:spMkLst>
            <pc:docMk/>
            <pc:sldMk cId="1931828258" sldId="259"/>
            <ac:spMk id="10" creationId="{49C44AFD-C72D-4D9C-84C6-73E615CED884}"/>
          </ac:spMkLst>
        </pc:spChg>
        <pc:spChg chg="add del">
          <ac:chgData name="Adrian Vaquero Portillo" userId="10033FFFA34AE298@LIVE.COM" providerId="AD" clId="Web-{659511AC-7804-44B0-9572-DB7E5A723845}" dt="2018-03-03T19:59:34.982" v="361"/>
          <ac:spMkLst>
            <pc:docMk/>
            <pc:sldMk cId="1931828258" sldId="259"/>
            <ac:spMk id="14" creationId="{CCF043BA-0C52-4068-BCF5-2B2D89BA9D36}"/>
          </ac:spMkLst>
        </pc:spChg>
        <pc:spChg chg="add del">
          <ac:chgData name="Adrian Vaquero Portillo" userId="10033FFFA34AE298@LIVE.COM" providerId="AD" clId="Web-{659511AC-7804-44B0-9572-DB7E5A723845}" dt="2018-03-03T19:59:01.856" v="353"/>
          <ac:spMkLst>
            <pc:docMk/>
            <pc:sldMk cId="1931828258" sldId="259"/>
            <ac:spMk id="16" creationId="{A943D298-0548-4C7A-870B-7594104F8214}"/>
          </ac:spMkLst>
        </pc:spChg>
        <pc:spChg chg="add del">
          <ac:chgData name="Adrian Vaquero Portillo" userId="10033FFFA34AE298@LIVE.COM" providerId="AD" clId="Web-{659511AC-7804-44B0-9572-DB7E5A723845}" dt="2018-03-03T19:59:01.856" v="353"/>
          <ac:spMkLst>
            <pc:docMk/>
            <pc:sldMk cId="1931828258" sldId="259"/>
            <ac:spMk id="17" creationId="{FF7B26C5-D249-4988-B86B-5A3D9E7BD900}"/>
          </ac:spMkLst>
        </pc:spChg>
        <pc:spChg chg="add del">
          <ac:chgData name="Adrian Vaquero Portillo" userId="10033FFFA34AE298@LIVE.COM" providerId="AD" clId="Web-{659511AC-7804-44B0-9572-DB7E5A723845}" dt="2018-03-03T19:59:11.731" v="355"/>
          <ac:spMkLst>
            <pc:docMk/>
            <pc:sldMk cId="1931828258" sldId="259"/>
            <ac:spMk id="19" creationId="{F79FF99C-BAA9-404F-9C96-6DD456B4F795}"/>
          </ac:spMkLst>
        </pc:spChg>
        <pc:spChg chg="add del">
          <ac:chgData name="Adrian Vaquero Portillo" userId="10033FFFA34AE298@LIVE.COM" providerId="AD" clId="Web-{659511AC-7804-44B0-9572-DB7E5A723845}" dt="2018-03-03T19:59:11.731" v="355"/>
          <ac:spMkLst>
            <pc:docMk/>
            <pc:sldMk cId="1931828258" sldId="259"/>
            <ac:spMk id="20" creationId="{49C44AFD-C72D-4D9C-84C6-73E615CED884}"/>
          </ac:spMkLst>
        </pc:spChg>
        <pc:spChg chg="add">
          <ac:chgData name="Adrian Vaquero Portillo" userId="10033FFFA34AE298@LIVE.COM" providerId="AD" clId="Web-{659511AC-7804-44B0-9572-DB7E5A723845}" dt="2018-03-03T19:59:41.764" v="362"/>
          <ac:spMkLst>
            <pc:docMk/>
            <pc:sldMk cId="1931828258" sldId="259"/>
            <ac:spMk id="22" creationId="{CCF043BA-0C52-4068-BCF5-2B2D89BA9D36}"/>
          </ac:spMkLst>
        </pc:spChg>
        <pc:grpChg chg="add del">
          <ac:chgData name="Adrian Vaquero Portillo" userId="10033FFFA34AE298@LIVE.COM" providerId="AD" clId="Web-{659511AC-7804-44B0-9572-DB7E5A723845}" dt="2018-03-03T19:58:38.337" v="347"/>
          <ac:grpSpMkLst>
            <pc:docMk/>
            <pc:sldMk cId="1931828258" sldId="259"/>
            <ac:grpSpMk id="11" creationId="{789ACCC8-A635-400E-B9C0-AD9CA57109CE}"/>
          </ac:grpSpMkLst>
        </pc:grpChg>
        <pc:grpChg chg="add del">
          <ac:chgData name="Adrian Vaquero Portillo" userId="10033FFFA34AE298@LIVE.COM" providerId="AD" clId="Web-{659511AC-7804-44B0-9572-DB7E5A723845}" dt="2018-03-03T19:58:57.838" v="351"/>
          <ac:grpSpMkLst>
            <pc:docMk/>
            <pc:sldMk cId="1931828258" sldId="259"/>
            <ac:grpSpMk id="12" creationId="{1D25B14F-36E0-41E8-956F-CABEF1ADD65F}"/>
          </ac:grpSpMkLst>
        </pc:grpChg>
        <pc:grpChg chg="add del">
          <ac:chgData name="Adrian Vaquero Portillo" userId="10033FFFA34AE298@LIVE.COM" providerId="AD" clId="Web-{659511AC-7804-44B0-9572-DB7E5A723845}" dt="2018-03-03T19:58:43.743" v="349"/>
          <ac:grpSpMkLst>
            <pc:docMk/>
            <pc:sldMk cId="1931828258" sldId="259"/>
            <ac:grpSpMk id="13" creationId="{46FDAED0-8B04-4181-B3D3-EA0A93C6659B}"/>
          </ac:grpSpMkLst>
        </pc:grpChg>
        <pc:grpChg chg="add del">
          <ac:chgData name="Adrian Vaquero Portillo" userId="10033FFFA34AE298@LIVE.COM" providerId="AD" clId="Web-{659511AC-7804-44B0-9572-DB7E5A723845}" dt="2018-03-03T19:59:34.982" v="361"/>
          <ac:grpSpMkLst>
            <pc:docMk/>
            <pc:sldMk cId="1931828258" sldId="259"/>
            <ac:grpSpMk id="15" creationId="{789ACCC8-A635-400E-B9C0-AD9CA57109CE}"/>
          </ac:grpSpMkLst>
        </pc:grpChg>
        <pc:grpChg chg="add del">
          <ac:chgData name="Adrian Vaquero Portillo" userId="10033FFFA34AE298@LIVE.COM" providerId="AD" clId="Web-{659511AC-7804-44B0-9572-DB7E5A723845}" dt="2018-03-03T19:59:01.856" v="353"/>
          <ac:grpSpMkLst>
            <pc:docMk/>
            <pc:sldMk cId="1931828258" sldId="259"/>
            <ac:grpSpMk id="18" creationId="{46FDAED0-8B04-4181-B3D3-EA0A93C6659B}"/>
          </ac:grpSpMkLst>
        </pc:grpChg>
        <pc:grpChg chg="add del">
          <ac:chgData name="Adrian Vaquero Portillo" userId="10033FFFA34AE298@LIVE.COM" providerId="AD" clId="Web-{659511AC-7804-44B0-9572-DB7E5A723845}" dt="2018-03-03T19:59:11.731" v="355"/>
          <ac:grpSpMkLst>
            <pc:docMk/>
            <pc:sldMk cId="1931828258" sldId="259"/>
            <ac:grpSpMk id="21" creationId="{1D25B14F-36E0-41E8-956F-CABEF1ADD65F}"/>
          </ac:grpSpMkLst>
        </pc:grpChg>
        <pc:grpChg chg="add">
          <ac:chgData name="Adrian Vaquero Portillo" userId="10033FFFA34AE298@LIVE.COM" providerId="AD" clId="Web-{659511AC-7804-44B0-9572-DB7E5A723845}" dt="2018-03-03T19:59:41.764" v="362"/>
          <ac:grpSpMkLst>
            <pc:docMk/>
            <pc:sldMk cId="1931828258" sldId="259"/>
            <ac:grpSpMk id="23" creationId="{789ACCC8-A635-400E-B9C0-AD9CA57109CE}"/>
          </ac:grpSpMkLst>
        </pc:grpChg>
        <pc:picChg chg="mod">
          <ac:chgData name="Adrian Vaquero Portillo" userId="10033FFFA34AE298@LIVE.COM" providerId="AD" clId="Web-{659511AC-7804-44B0-9572-DB7E5A723845}" dt="2018-03-03T19:59:41.764" v="362"/>
          <ac:picMkLst>
            <pc:docMk/>
            <pc:sldMk cId="1931828258" sldId="259"/>
            <ac:picMk id="4" creationId="{4A18CA3B-25E9-49C9-8F55-FBE08A1D7AE7}"/>
          </ac:picMkLst>
        </pc:picChg>
      </pc:sldChg>
      <pc:sldChg chg="addSp delSp modSp mod setBg setClrOvrMap">
        <pc:chgData name="Adrian Vaquero Portillo" userId="10033FFFA34AE298@LIVE.COM" providerId="AD" clId="Web-{659511AC-7804-44B0-9572-DB7E5A723845}" dt="2018-03-03T19:34:23.209" v="23"/>
        <pc:sldMkLst>
          <pc:docMk/>
          <pc:sldMk cId="1514228337" sldId="260"/>
        </pc:sldMkLst>
        <pc:spChg chg="mod">
          <ac:chgData name="Adrian Vaquero Portillo" userId="10033FFFA34AE298@LIVE.COM" providerId="AD" clId="Web-{659511AC-7804-44B0-9572-DB7E5A723845}" dt="2018-03-03T19:34:23.209" v="23"/>
          <ac:spMkLst>
            <pc:docMk/>
            <pc:sldMk cId="1514228337" sldId="260"/>
            <ac:spMk id="2" creationId="{9E098A19-DC16-4D26-8EB6-EDD8569F2698}"/>
          </ac:spMkLst>
        </pc:spChg>
        <pc:spChg chg="mod">
          <ac:chgData name="Adrian Vaquero Portillo" userId="10033FFFA34AE298@LIVE.COM" providerId="AD" clId="Web-{659511AC-7804-44B0-9572-DB7E5A723845}" dt="2018-03-03T19:34:23.209" v="23"/>
          <ac:spMkLst>
            <pc:docMk/>
            <pc:sldMk cId="1514228337" sldId="260"/>
            <ac:spMk id="3" creationId="{C4BD9B31-B4A6-45AA-AA84-29C81F10B9A3}"/>
          </ac:spMkLst>
        </pc:spChg>
        <pc:spChg chg="add">
          <ac:chgData name="Adrian Vaquero Portillo" userId="10033FFFA34AE298@LIVE.COM" providerId="AD" clId="Web-{659511AC-7804-44B0-9572-DB7E5A723845}" dt="2018-03-03T19:34:23.209" v="23"/>
          <ac:spMkLst>
            <pc:docMk/>
            <pc:sldMk cId="1514228337" sldId="260"/>
            <ac:spMk id="6" creationId="{F79FF99C-BAA9-404F-9C96-6DD456B4F795}"/>
          </ac:spMkLst>
        </pc:spChg>
        <pc:spChg chg="add">
          <ac:chgData name="Adrian Vaquero Portillo" userId="10033FFFA34AE298@LIVE.COM" providerId="AD" clId="Web-{659511AC-7804-44B0-9572-DB7E5A723845}" dt="2018-03-03T19:34:23.209" v="23"/>
          <ac:spMkLst>
            <pc:docMk/>
            <pc:sldMk cId="1514228337" sldId="260"/>
            <ac:spMk id="7" creationId="{49C44AFD-C72D-4D9C-84C6-73E615CED884}"/>
          </ac:spMkLst>
        </pc:spChg>
        <pc:spChg chg="add del">
          <ac:chgData name="Adrian Vaquero Portillo" userId="10033FFFA34AE298@LIVE.COM" providerId="AD" clId="Web-{659511AC-7804-44B0-9572-DB7E5A723845}" dt="2018-03-03T19:34:22.474" v="22"/>
          <ac:spMkLst>
            <pc:docMk/>
            <pc:sldMk cId="1514228337" sldId="260"/>
            <ac:spMk id="9" creationId="{F79FF99C-BAA9-404F-9C96-6DD456B4F795}"/>
          </ac:spMkLst>
        </pc:spChg>
        <pc:spChg chg="add del">
          <ac:chgData name="Adrian Vaquero Portillo" userId="10033FFFA34AE298@LIVE.COM" providerId="AD" clId="Web-{659511AC-7804-44B0-9572-DB7E5A723845}" dt="2018-03-03T19:34:22.474" v="22"/>
          <ac:spMkLst>
            <pc:docMk/>
            <pc:sldMk cId="1514228337" sldId="260"/>
            <ac:spMk id="11" creationId="{49C44AFD-C72D-4D9C-84C6-73E615CED884}"/>
          </ac:spMkLst>
        </pc:spChg>
        <pc:grpChg chg="add">
          <ac:chgData name="Adrian Vaquero Portillo" userId="10033FFFA34AE298@LIVE.COM" providerId="AD" clId="Web-{659511AC-7804-44B0-9572-DB7E5A723845}" dt="2018-03-03T19:34:23.209" v="23"/>
          <ac:grpSpMkLst>
            <pc:docMk/>
            <pc:sldMk cId="1514228337" sldId="260"/>
            <ac:grpSpMk id="8" creationId="{1D25B14F-36E0-41E8-956F-CABEF1ADD65F}"/>
          </ac:grpSpMkLst>
        </pc:grpChg>
        <pc:grpChg chg="add del">
          <ac:chgData name="Adrian Vaquero Portillo" userId="10033FFFA34AE298@LIVE.COM" providerId="AD" clId="Web-{659511AC-7804-44B0-9572-DB7E5A723845}" dt="2018-03-03T19:34:22.474" v="22"/>
          <ac:grpSpMkLst>
            <pc:docMk/>
            <pc:sldMk cId="1514228337" sldId="260"/>
            <ac:grpSpMk id="13" creationId="{1D25B14F-36E0-41E8-956F-CABEF1ADD65F}"/>
          </ac:grpSpMkLst>
        </pc:grpChg>
        <pc:picChg chg="mod ord">
          <ac:chgData name="Adrian Vaquero Portillo" userId="10033FFFA34AE298@LIVE.COM" providerId="AD" clId="Web-{659511AC-7804-44B0-9572-DB7E5A723845}" dt="2018-03-03T19:34:23.209" v="23"/>
          <ac:picMkLst>
            <pc:docMk/>
            <pc:sldMk cId="1514228337" sldId="260"/>
            <ac:picMk id="4" creationId="{F4CBB318-EDC7-48D4-A38C-A7C81831C3D5}"/>
          </ac:picMkLst>
        </pc:picChg>
      </pc:sldChg>
      <pc:sldChg chg="modSp">
        <pc:chgData name="Adrian Vaquero Portillo" userId="10033FFFA34AE298@LIVE.COM" providerId="AD" clId="Web-{659511AC-7804-44B0-9572-DB7E5A723845}" dt="2018-03-03T20:00:45.457" v="365"/>
        <pc:sldMkLst>
          <pc:docMk/>
          <pc:sldMk cId="1280667880" sldId="261"/>
        </pc:sldMkLst>
        <pc:spChg chg="mod">
          <ac:chgData name="Adrian Vaquero Portillo" userId="10033FFFA34AE298@LIVE.COM" providerId="AD" clId="Web-{659511AC-7804-44B0-9572-DB7E5A723845}" dt="2018-03-03T20:00:45.457" v="365"/>
          <ac:spMkLst>
            <pc:docMk/>
            <pc:sldMk cId="1280667880" sldId="261"/>
            <ac:spMk id="3" creationId="{23273072-7DA3-44FC-9BE2-A008CD8A95B1}"/>
          </ac:spMkLst>
        </pc:spChg>
      </pc:sldChg>
    </pc:docChg>
  </pc:docChgLst>
  <pc:docChgLst>
    <pc:chgData name="Iván Sanandrés Gutiérrez" userId="10030000A36F4982@LIVE.COM" providerId="AD" clId="Web-{A1E64F4E-ECB3-4C6D-B18A-7F60DF0E03F0}"/>
    <pc:docChg chg="modSld">
      <pc:chgData name="Iván Sanandrés Gutiérrez" userId="10030000A36F4982@LIVE.COM" providerId="AD" clId="Web-{A1E64F4E-ECB3-4C6D-B18A-7F60DF0E03F0}" dt="2018-03-03T20:57:55.062" v="5"/>
      <pc:docMkLst>
        <pc:docMk/>
      </pc:docMkLst>
      <pc:sldChg chg="modSp">
        <pc:chgData name="Iván Sanandrés Gutiérrez" userId="10030000A36F4982@LIVE.COM" providerId="AD" clId="Web-{A1E64F4E-ECB3-4C6D-B18A-7F60DF0E03F0}" dt="2018-03-03T20:57:10.265" v="0"/>
        <pc:sldMkLst>
          <pc:docMk/>
          <pc:sldMk cId="297924094" sldId="258"/>
        </pc:sldMkLst>
        <pc:spChg chg="mod">
          <ac:chgData name="Iván Sanandrés Gutiérrez" userId="10030000A36F4982@LIVE.COM" providerId="AD" clId="Web-{A1E64F4E-ECB3-4C6D-B18A-7F60DF0E03F0}" dt="2018-03-03T20:57:10.265" v="0"/>
          <ac:spMkLst>
            <pc:docMk/>
            <pc:sldMk cId="297924094" sldId="258"/>
            <ac:spMk id="4" creationId="{24554307-4FFC-4864-8FC9-4D3CA4AF9023}"/>
          </ac:spMkLst>
        </pc:spChg>
      </pc:sldChg>
      <pc:sldChg chg="modSp">
        <pc:chgData name="Iván Sanandrés Gutiérrez" userId="10030000A36F4982@LIVE.COM" providerId="AD" clId="Web-{A1E64F4E-ECB3-4C6D-B18A-7F60DF0E03F0}" dt="2018-03-03T20:57:54.031" v="3"/>
        <pc:sldMkLst>
          <pc:docMk/>
          <pc:sldMk cId="1280667880" sldId="261"/>
        </pc:sldMkLst>
        <pc:spChg chg="mod">
          <ac:chgData name="Iván Sanandrés Gutiérrez" userId="10030000A36F4982@LIVE.COM" providerId="AD" clId="Web-{A1E64F4E-ECB3-4C6D-B18A-7F60DF0E03F0}" dt="2018-03-03T20:57:54.031" v="3"/>
          <ac:spMkLst>
            <pc:docMk/>
            <pc:sldMk cId="1280667880" sldId="261"/>
            <ac:spMk id="3" creationId="{23273072-7DA3-44FC-9BE2-A008CD8A95B1}"/>
          </ac:spMkLst>
        </pc:spChg>
      </pc:sldChg>
    </pc:docChg>
  </pc:docChgLst>
</pc:chgInfo>
</file>

<file path=ppt/media/hdphoto1.wdp>
</file>

<file path=ppt/media/hdphoto2.wdp>
</file>

<file path=ppt/media/image1.jpeg>
</file>

<file path=ppt/media/image10.png>
</file>

<file path=ppt/media/image11.pn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03/03/2018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01573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03/03/2018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11346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03/03/2018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6618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03/03/2018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73530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40771E8B-6CA5-40B2-8038-0E112F3DAC1C}" type="datetimeFigureOut">
              <a:rPr lang="es-ES" smtClean="0"/>
              <a:t>03/03/2018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s-E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5206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03/03/2018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1593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03/03/2018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13019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03/03/2018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71717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03/03/2018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2726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03/03/2018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45210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03/03/2018</a:t>
            </a:fld>
            <a:endParaRPr lang="es-E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67027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40771E8B-6CA5-40B2-8038-0E112F3DAC1C}" type="datetimeFigureOut">
              <a:rPr lang="es-ES" smtClean="0"/>
              <a:t>03/03/2018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s-E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8686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1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>
                <a:solidFill>
                  <a:schemeClr val="tx1"/>
                </a:solidFill>
              </a:rPr>
              <a:t>Madrid 2033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069975" y="4389438"/>
            <a:ext cx="7891463" cy="165100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s-ES"/>
              <a:t>Adrián Vaquero Portillo</a:t>
            </a:r>
          </a:p>
          <a:p>
            <a:r>
              <a:rPr lang="es-ES"/>
              <a:t>Iván </a:t>
            </a:r>
            <a:r>
              <a:rPr lang="es-ES" err="1"/>
              <a:t>Sanandrés</a:t>
            </a:r>
            <a:r>
              <a:rPr lang="es-ES"/>
              <a:t> Gutiérrez</a:t>
            </a:r>
          </a:p>
          <a:p>
            <a:r>
              <a:rPr lang="es-ES"/>
              <a:t>Martín Ariza García</a:t>
            </a:r>
          </a:p>
          <a:p>
            <a:r>
              <a:rPr lang="es-ES"/>
              <a:t>Pedro Casas Martínez</a:t>
            </a:r>
          </a:p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6273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CF043BA-0C52-4068-BCF5-2B2D89BA9D3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4">
            <a:extLst>
              <a:ext uri="{FF2B5EF4-FFF2-40B4-BE49-F238E27FC236}">
                <a16:creationId xmlns:a16="http://schemas.microsoft.com/office/drawing/2014/main" id="{E5436F08-4532-42BA-BFDC-A49A62171D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894" r="15309"/>
          <a:stretch/>
        </p:blipFill>
        <p:spPr>
          <a:xfrm>
            <a:off x="3343" y="10"/>
            <a:ext cx="7548923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789ACCC8-A635-400E-B9C0-AD9CA57109C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BC21CEB-233C-4B50-8CCA-829AD0428FA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5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3DF2D74-CD63-49A8-A93B-9DA2F59511D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D17CFE6D-9F50-45DA-A555-9D67D69EE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3612" y="484632"/>
            <a:ext cx="3816774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s-ES" sz="3200"/>
              <a:t>historia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7E2BD0E-DD47-4007-982F-7C202691C8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3611" y="2121408"/>
            <a:ext cx="3816774" cy="40507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 err="1"/>
              <a:t>Catástrofe</a:t>
            </a:r>
            <a:r>
              <a:rPr lang="en-US" sz="1600"/>
              <a:t> nuclear</a:t>
            </a:r>
          </a:p>
          <a:p>
            <a:pPr>
              <a:buClr>
                <a:srgbClr val="9E3611"/>
              </a:buClr>
            </a:pPr>
            <a:endParaRPr lang="en-US" sz="1600"/>
          </a:p>
          <a:p>
            <a:pPr>
              <a:buClr>
                <a:srgbClr val="9E3611"/>
              </a:buClr>
            </a:pPr>
            <a:r>
              <a:rPr lang="en-US" sz="1600" err="1"/>
              <a:t>Animales</a:t>
            </a:r>
            <a:r>
              <a:rPr lang="en-US" sz="1600"/>
              <a:t> y personas </a:t>
            </a:r>
            <a:r>
              <a:rPr lang="en-US" sz="1600" err="1"/>
              <a:t>mutantes</a:t>
            </a:r>
          </a:p>
          <a:p>
            <a:pPr>
              <a:buClr>
                <a:srgbClr val="9E3611"/>
              </a:buClr>
            </a:pPr>
            <a:endParaRPr lang="en-US" sz="1600"/>
          </a:p>
          <a:p>
            <a:pPr>
              <a:buClr>
                <a:srgbClr val="9E3611"/>
              </a:buClr>
            </a:pPr>
            <a:r>
              <a:rPr lang="en-US" sz="1600"/>
              <a:t>Ultras del Madrid y </a:t>
            </a:r>
            <a:r>
              <a:rPr lang="en-US" sz="1600" err="1"/>
              <a:t>Atleti</a:t>
            </a:r>
          </a:p>
          <a:p>
            <a:pPr>
              <a:buClr>
                <a:srgbClr val="9E3611"/>
              </a:buClr>
            </a:pP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22679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7" descr="Imagen que contiene exterior&#10;&#10;Descripción generada con confianza alta">
            <a:extLst>
              <a:ext uri="{FF2B5EF4-FFF2-40B4-BE49-F238E27FC236}">
                <a16:creationId xmlns:a16="http://schemas.microsoft.com/office/drawing/2014/main" id="{596EB98F-E152-481D-A781-5A772AF0C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901" y="-228600"/>
            <a:ext cx="12240664" cy="764857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6E60356-22DD-4E45-B7C9-FA24AE552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solidFill>
                  <a:srgbClr val="FFFFFF"/>
                </a:solidFill>
              </a:rPr>
              <a:t>Hojas de personaje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61BF530-408F-48F0-9760-07E98041A7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975" y="1724025"/>
            <a:ext cx="5014913" cy="139326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s-ES" sz="1600">
                <a:solidFill>
                  <a:srgbClr val="FFFFFF"/>
                </a:solidFill>
              </a:rPr>
              <a:t>Doroteo </a:t>
            </a:r>
            <a:r>
              <a:rPr lang="es-ES" sz="1600" err="1">
                <a:solidFill>
                  <a:srgbClr val="FFFFFF"/>
                </a:solidFill>
              </a:rPr>
              <a:t>Ursicio</a:t>
            </a:r>
            <a:r>
              <a:rPr lang="es-ES" sz="1600">
                <a:solidFill>
                  <a:srgbClr val="FFFFFF"/>
                </a:solidFill>
              </a:rPr>
              <a:t>: Protagonista masculino del videojuego, de gran potencia destructiva cuerpo a cuerpo pero con poco ingenio y destreza, tampoco se le da muy bien el sigilo. 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4554307-4FFC-4864-8FC9-4D3CA4AF9023}"/>
              </a:ext>
            </a:extLst>
          </p:cNvPr>
          <p:cNvSpPr txBox="1"/>
          <p:nvPr/>
        </p:nvSpPr>
        <p:spPr>
          <a:xfrm>
            <a:off x="6373813" y="1619250"/>
            <a:ext cx="5242364" cy="107721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600" dirty="0">
                <a:solidFill>
                  <a:srgbClr val="FFFFFF"/>
                </a:solidFill>
              </a:rPr>
              <a:t>Sandra Palomo: Protagonista femenina del videojuego, se le dan bien las armas a distancia. Además, tiene buenos conocimientos de informática y sabe controlar a las masas, es una líder.</a:t>
            </a:r>
          </a:p>
        </p:txBody>
      </p:sp>
      <p:pic>
        <p:nvPicPr>
          <p:cNvPr id="5" name="Imagen 5" descr="Imagen que contiene persona, exterior, libro, texto&#10;&#10;Descripción generada con confianza muy alta">
            <a:extLst>
              <a:ext uri="{FF2B5EF4-FFF2-40B4-BE49-F238E27FC236}">
                <a16:creationId xmlns:a16="http://schemas.microsoft.com/office/drawing/2014/main" id="{B495BED3-1939-44AF-95B5-24EEF80103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32" b="8590"/>
          <a:stretch/>
        </p:blipFill>
        <p:spPr>
          <a:xfrm>
            <a:off x="1820150" y="2886075"/>
            <a:ext cx="2649226" cy="3766795"/>
          </a:xfrm>
          <a:prstGeom prst="rect">
            <a:avLst/>
          </a:prstGeom>
        </p:spPr>
      </p:pic>
      <p:pic>
        <p:nvPicPr>
          <p:cNvPr id="7" name="Imagen 7" descr="Imagen que contiene persona, edificio, pared, suelo&#10;&#10;Descripción generada con confianza muy alta">
            <a:extLst>
              <a:ext uri="{FF2B5EF4-FFF2-40B4-BE49-F238E27FC236}">
                <a16:creationId xmlns:a16="http://schemas.microsoft.com/office/drawing/2014/main" id="{9C1872BD-CDB8-4909-8F37-67F4895B981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432"/>
          <a:stretch/>
        </p:blipFill>
        <p:spPr>
          <a:xfrm>
            <a:off x="7623665" y="2864963"/>
            <a:ext cx="2649224" cy="380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24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8">
            <a:extLst>
              <a:ext uri="{FF2B5EF4-FFF2-40B4-BE49-F238E27FC236}">
                <a16:creationId xmlns:a16="http://schemas.microsoft.com/office/drawing/2014/main" id="{CCF043BA-0C52-4068-BCF5-2B2D89BA9D3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4" descr="Imagen que contiene nieve, exterior, persona, hacer snowboard&#10;&#10;Descripción generada con confianza muy alta">
            <a:extLst>
              <a:ext uri="{FF2B5EF4-FFF2-40B4-BE49-F238E27FC236}">
                <a16:creationId xmlns:a16="http://schemas.microsoft.com/office/drawing/2014/main" id="{4A18CA3B-25E9-49C9-8F55-FBE08A1D7AE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/>
          </a:blip>
          <a:srcRect l="15623" r="22460"/>
          <a:stretch/>
        </p:blipFill>
        <p:spPr>
          <a:xfrm>
            <a:off x="3343" y="10"/>
            <a:ext cx="7548923" cy="6857990"/>
          </a:xfrm>
          <a:prstGeom prst="rect">
            <a:avLst/>
          </a:prstGeom>
        </p:spPr>
      </p:pic>
      <p:grpSp>
        <p:nvGrpSpPr>
          <p:cNvPr id="23" name="Group 10">
            <a:extLst>
              <a:ext uri="{FF2B5EF4-FFF2-40B4-BE49-F238E27FC236}">
                <a16:creationId xmlns:a16="http://schemas.microsoft.com/office/drawing/2014/main" id="{789ACCC8-A635-400E-B9C0-AD9CA57109C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24" name="Oval 11">
              <a:extLst>
                <a:ext uri="{FF2B5EF4-FFF2-40B4-BE49-F238E27FC236}">
                  <a16:creationId xmlns:a16="http://schemas.microsoft.com/office/drawing/2014/main" id="{CBC21CEB-233C-4B50-8CCA-829AD0428FA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5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5" name="Oval 12">
              <a:extLst>
                <a:ext uri="{FF2B5EF4-FFF2-40B4-BE49-F238E27FC236}">
                  <a16:creationId xmlns:a16="http://schemas.microsoft.com/office/drawing/2014/main" id="{F3DF2D74-CD63-49A8-A93B-9DA2F59511D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5D55813-B083-4E27-AA31-5B8CD59D3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3612" y="484632"/>
            <a:ext cx="3816774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s-ES" sz="4400">
                <a:solidFill>
                  <a:schemeClr val="tx1"/>
                </a:solidFill>
              </a:rPr>
              <a:t>misiones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2088669-7D56-42AE-9728-E89D3CD8AB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3611" y="2121408"/>
            <a:ext cx="3816774" cy="405079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s-ES"/>
              <a:t>Dos misiones principales: </a:t>
            </a:r>
          </a:p>
          <a:p>
            <a:endParaRPr lang="es-ES"/>
          </a:p>
          <a:p>
            <a:r>
              <a:rPr lang="es-ES"/>
              <a:t>Misión de Sandra: Rescate en el Bernabéu.</a:t>
            </a:r>
          </a:p>
          <a:p>
            <a:endParaRPr lang="es-ES"/>
          </a:p>
          <a:p>
            <a:r>
              <a:rPr lang="es-ES"/>
              <a:t>Misión de Doroteo: Valor de hermanos.</a:t>
            </a:r>
          </a:p>
        </p:txBody>
      </p:sp>
    </p:spTree>
    <p:extLst>
      <p:ext uri="{BB962C8B-B14F-4D97-AF65-F5344CB8AC3E}">
        <p14:creationId xmlns:p14="http://schemas.microsoft.com/office/powerpoint/2010/main" val="1931828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4">
            <a:extLst>
              <a:ext uri="{FF2B5EF4-FFF2-40B4-BE49-F238E27FC236}">
                <a16:creationId xmlns:a16="http://schemas.microsoft.com/office/drawing/2014/main" id="{F4CBB318-EDC7-48D4-A38C-A7C81831C3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6" name="Rectangle 8">
            <a:extLst>
              <a:ext uri="{FF2B5EF4-FFF2-40B4-BE49-F238E27FC236}">
                <a16:creationId xmlns:a16="http://schemas.microsoft.com/office/drawing/2014/main" id="{F79FF99C-BAA9-404F-9C96-6DD456B4F79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9C44AFD-C72D-4D9C-84C6-73E615CED88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2">
            <a:extLst>
              <a:ext uri="{FF2B5EF4-FFF2-40B4-BE49-F238E27FC236}">
                <a16:creationId xmlns:a16="http://schemas.microsoft.com/office/drawing/2014/main" id="{1D25B14F-36E0-41E8-956F-CABEF1ADD65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4AFB9EA5-DE4D-4E6B-A302-F55174E4B19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5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44092F4-4D9B-4D0A-8832-C29E786F8F0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E098A19-DC16-4D26-8EB6-EDD8569F2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 anchor="ctr">
            <a:normAutofit/>
          </a:bodyPr>
          <a:lstStyle/>
          <a:p>
            <a:r>
              <a:rPr lang="es-ES">
                <a:solidFill>
                  <a:schemeClr val="tx1"/>
                </a:solidFill>
              </a:rPr>
              <a:t>combate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4BD9B31-B4A6-45AA-AA84-29C81F10B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10058400" cy="405079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Cuerpo a cuerpo</a:t>
            </a:r>
          </a:p>
          <a:p>
            <a:pPr>
              <a:buClr>
                <a:srgbClr val="9E3611"/>
              </a:buClr>
            </a:pPr>
            <a:endParaRPr lang="es-ES"/>
          </a:p>
          <a:p>
            <a:pPr>
              <a:buClr>
                <a:srgbClr val="9E3611"/>
              </a:buClr>
            </a:pPr>
            <a:r>
              <a:rPr lang="es-ES"/>
              <a:t>Armas de fuego</a:t>
            </a:r>
          </a:p>
          <a:p>
            <a:pPr>
              <a:buClr>
                <a:srgbClr val="9E3611"/>
              </a:buClr>
            </a:pPr>
            <a:endParaRPr lang="es-ES"/>
          </a:p>
          <a:p>
            <a:pPr>
              <a:buClr>
                <a:srgbClr val="9E3611"/>
              </a:buClr>
            </a:pPr>
            <a:r>
              <a:rPr lang="es-ES"/>
              <a:t>VALENTÍA</a:t>
            </a:r>
          </a:p>
          <a:p>
            <a:pPr>
              <a:buClr>
                <a:srgbClr val="9E3611"/>
              </a:buClr>
            </a:pP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142283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>
            <a:extLst>
              <a:ext uri="{FF2B5EF4-FFF2-40B4-BE49-F238E27FC236}">
                <a16:creationId xmlns:a16="http://schemas.microsoft.com/office/drawing/2014/main" id="{44FC10B2-BCD5-46E2-A2E0-F714BE70C53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0">
            <a:extLst>
              <a:ext uri="{FF2B5EF4-FFF2-40B4-BE49-F238E27FC236}">
                <a16:creationId xmlns:a16="http://schemas.microsoft.com/office/drawing/2014/main" id="{92C2962D-5AA6-4EB0-9A2C-F385BF76A29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2">
            <a:extLst>
              <a:ext uri="{FF2B5EF4-FFF2-40B4-BE49-F238E27FC236}">
                <a16:creationId xmlns:a16="http://schemas.microsoft.com/office/drawing/2014/main" id="{5196A65C-A88E-4E6C-9882-A77D52FCE41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14">
            <a:extLst>
              <a:ext uri="{FF2B5EF4-FFF2-40B4-BE49-F238E27FC236}">
                <a16:creationId xmlns:a16="http://schemas.microsoft.com/office/drawing/2014/main" id="{9D656BC9-D198-47EB-BF65-7B922CED418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C92DB27-596D-48D1-BB72-94081C9C1E5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AF33BFF-A87A-4022-BFF0-6C6E10173D2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 useBgFill="1">
        <p:nvSpPr>
          <p:cNvPr id="29" name="Rectangle 18">
            <a:extLst>
              <a:ext uri="{FF2B5EF4-FFF2-40B4-BE49-F238E27FC236}">
                <a16:creationId xmlns:a16="http://schemas.microsoft.com/office/drawing/2014/main" id="{19A1D830-E73C-47A9-A534-323CEEFF5B3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0">
            <a:extLst>
              <a:ext uri="{FF2B5EF4-FFF2-40B4-BE49-F238E27FC236}">
                <a16:creationId xmlns:a16="http://schemas.microsoft.com/office/drawing/2014/main" id="{8F69FBEC-4C47-4288-962D-3FC20C79F3F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22">
            <a:extLst>
              <a:ext uri="{FF2B5EF4-FFF2-40B4-BE49-F238E27FC236}">
                <a16:creationId xmlns:a16="http://schemas.microsoft.com/office/drawing/2014/main" id="{54F6FC82-E588-4DA0-8096-0C3BD54F17B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4" y="6229681"/>
            <a:ext cx="457200" cy="457200"/>
            <a:chOff x="11361456" y="6195813"/>
            <a:chExt cx="548640" cy="548640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8898E90-044F-45FF-8B4D-CE0F6A630A4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6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32" name="Oval 24">
              <a:extLst>
                <a:ext uri="{FF2B5EF4-FFF2-40B4-BE49-F238E27FC236}">
                  <a16:creationId xmlns:a16="http://schemas.microsoft.com/office/drawing/2014/main" id="{923BF161-A852-4DA5-BB4C-2DFC336B777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4" name="Imagen 4" descr="Imagen que contiene texto, mapa&#10;&#10;Descripción generada con confianza muy alta">
            <a:extLst>
              <a:ext uri="{FF2B5EF4-FFF2-40B4-BE49-F238E27FC236}">
                <a16:creationId xmlns:a16="http://schemas.microsoft.com/office/drawing/2014/main" id="{553DD23D-02C9-4330-A3CB-BEC0278C85F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25" r="2" b="2"/>
          <a:stretch/>
        </p:blipFill>
        <p:spPr>
          <a:xfrm>
            <a:off x="20" y="10"/>
            <a:ext cx="6901088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3048ADC-1071-4249-B8A0-2BCDD8B1A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4654" y="702365"/>
            <a:ext cx="3896264" cy="376566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6100" kern="1200" cap="all" baseline="0">
                <a:blipFill dpi="0" rotWithShape="1">
                  <a:blip r:embed="rId4">
                    <a:extLst/>
                  </a:blip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exploración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3273072-7DA3-44FC-9BE2-A008CD8A95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2" y="4389120"/>
            <a:ext cx="3867073" cy="10698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dirty="0"/>
              <a:t>Mundo </a:t>
            </a:r>
            <a:r>
              <a:rPr lang="en-US" sz="2200" dirty="0" err="1"/>
              <a:t>abierto</a:t>
            </a:r>
            <a:r>
              <a:rPr lang="en-US" sz="2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80667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6" descr="Imagen que contiene edificio, exterior, cielo, fábrica&#10;&#10;Descripción generada con confianza muy alta">
            <a:extLst>
              <a:ext uri="{FF2B5EF4-FFF2-40B4-BE49-F238E27FC236}">
                <a16:creationId xmlns:a16="http://schemas.microsoft.com/office/drawing/2014/main" id="{AF17D581-29E2-4CB4-844B-89CADF9DF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40040" cy="692445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FD0BEB3-9D48-44C7-A486-2E0674E8F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/>
          <a:lstStyle/>
          <a:p>
            <a:pPr algn="ctr"/>
            <a:r>
              <a:rPr lang="es-ES">
                <a:solidFill>
                  <a:schemeClr val="tx1"/>
                </a:solidFill>
              </a:rPr>
              <a:t>¿PREGUNTAS?</a:t>
            </a:r>
          </a:p>
        </p:txBody>
      </p:sp>
    </p:spTree>
    <p:extLst>
      <p:ext uri="{BB962C8B-B14F-4D97-AF65-F5344CB8AC3E}">
        <p14:creationId xmlns:p14="http://schemas.microsoft.com/office/powerpoint/2010/main" val="2320251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Letras en madera">
  <a:themeElements>
    <a:clrScheme name="Letras en madera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Letras en madera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Letras en madera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Panorámica</PresentationFormat>
  <Slides>7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8" baseType="lpstr">
      <vt:lpstr>Letras en madera</vt:lpstr>
      <vt:lpstr>Madrid 2033</vt:lpstr>
      <vt:lpstr>historia</vt:lpstr>
      <vt:lpstr>Hojas de personaje</vt:lpstr>
      <vt:lpstr>misiones</vt:lpstr>
      <vt:lpstr>combate</vt:lpstr>
      <vt:lpstr>exploración</vt:lpstr>
      <vt:lpstr>¿PREGUNTAS?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Madrid 2033</dc:title>
  <cp:revision>3</cp:revision>
  <dcterms:modified xsi:type="dcterms:W3CDTF">2018-03-03T20:58:09Z</dcterms:modified>
</cp:coreProperties>
</file>

<file path=docProps/thumbnail.jpeg>
</file>